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sldIdLst>
    <p:sldId id="268" r:id="rId3"/>
    <p:sldId id="257" r:id="rId4"/>
    <p:sldId id="261" r:id="rId5"/>
    <p:sldId id="258" r:id="rId6"/>
    <p:sldId id="259" r:id="rId7"/>
    <p:sldId id="260" r:id="rId8"/>
    <p:sldId id="263" r:id="rId9"/>
    <p:sldId id="262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6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5" name="Freeform 1027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/>
            <a:ahLst/>
            <a:cxnLst>
              <a:cxn ang="0">
                <a:pos x="0" y="1491"/>
              </a:cxn>
              <a:cxn ang="0">
                <a:pos x="0" y="0"/>
              </a:cxn>
              <a:cxn ang="0">
                <a:pos x="171" y="3"/>
              </a:cxn>
              <a:cxn ang="0">
                <a:pos x="355" y="9"/>
              </a:cxn>
              <a:cxn ang="0">
                <a:pos x="499" y="21"/>
              </a:cxn>
              <a:cxn ang="0">
                <a:pos x="650" y="36"/>
              </a:cxn>
              <a:cxn ang="0">
                <a:pos x="809" y="54"/>
              </a:cxn>
              <a:cxn ang="0">
                <a:pos x="957" y="78"/>
              </a:cxn>
              <a:cxn ang="0">
                <a:pos x="1119" y="105"/>
              </a:cxn>
              <a:cxn ang="0">
                <a:pos x="1261" y="133"/>
              </a:cxn>
              <a:cxn ang="0">
                <a:pos x="1441" y="175"/>
              </a:cxn>
              <a:cxn ang="0">
                <a:pos x="1598" y="217"/>
              </a:cxn>
              <a:cxn ang="0">
                <a:pos x="1763" y="269"/>
              </a:cxn>
              <a:cxn ang="0">
                <a:pos x="1887" y="308"/>
              </a:cxn>
              <a:cxn ang="0">
                <a:pos x="2085" y="384"/>
              </a:cxn>
              <a:cxn ang="0">
                <a:pos x="2230" y="444"/>
              </a:cxn>
              <a:cxn ang="0">
                <a:pos x="2456" y="547"/>
              </a:cxn>
              <a:cxn ang="0">
                <a:pos x="2666" y="662"/>
              </a:cxn>
              <a:cxn ang="0">
                <a:pos x="2859" y="786"/>
              </a:cxn>
              <a:cxn ang="0">
                <a:pos x="3046" y="920"/>
              </a:cxn>
              <a:cxn ang="0">
                <a:pos x="3193" y="1038"/>
              </a:cxn>
              <a:cxn ang="0">
                <a:pos x="3332" y="1168"/>
              </a:cxn>
              <a:cxn ang="0">
                <a:pos x="3440" y="1280"/>
              </a:cxn>
              <a:cxn ang="0">
                <a:pos x="3524" y="1380"/>
              </a:cxn>
              <a:cxn ang="0">
                <a:pos x="3624" y="1491"/>
              </a:cxn>
              <a:cxn ang="0">
                <a:pos x="3608" y="1491"/>
              </a:cxn>
              <a:cxn ang="0">
                <a:pos x="0" y="1491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6" name="Freeform 1028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/>
            <a:ahLst/>
            <a:cxnLst>
              <a:cxn ang="0">
                <a:pos x="2718" y="405"/>
              </a:cxn>
              <a:cxn ang="0">
                <a:pos x="2466" y="333"/>
              </a:cxn>
              <a:cxn ang="0">
                <a:pos x="2202" y="261"/>
              </a:cxn>
              <a:cxn ang="0">
                <a:pos x="1929" y="198"/>
              </a:cxn>
              <a:cxn ang="0">
                <a:pos x="1695" y="153"/>
              </a:cxn>
              <a:cxn ang="0">
                <a:pos x="1434" y="111"/>
              </a:cxn>
              <a:cxn ang="0">
                <a:pos x="1188" y="75"/>
              </a:cxn>
              <a:cxn ang="0">
                <a:pos x="957" y="48"/>
              </a:cxn>
              <a:cxn ang="0">
                <a:pos x="747" y="30"/>
              </a:cxn>
              <a:cxn ang="0">
                <a:pos x="501" y="15"/>
              </a:cxn>
              <a:cxn ang="0">
                <a:pos x="246" y="3"/>
              </a:cxn>
              <a:cxn ang="0">
                <a:pos x="0" y="0"/>
              </a:cxn>
              <a:cxn ang="0">
                <a:pos x="0" y="275"/>
              </a:cxn>
              <a:cxn ang="0">
                <a:pos x="0" y="345"/>
              </a:cxn>
              <a:cxn ang="0">
                <a:pos x="0" y="275"/>
              </a:cxn>
              <a:cxn ang="0">
                <a:pos x="0" y="342"/>
              </a:cxn>
              <a:cxn ang="0">
                <a:pos x="339" y="351"/>
              </a:cxn>
              <a:cxn ang="0">
                <a:pos x="606" y="372"/>
              </a:cxn>
              <a:cxn ang="0">
                <a:pos x="852" y="399"/>
              </a:cxn>
              <a:cxn ang="0">
                <a:pos x="1068" y="435"/>
              </a:cxn>
              <a:cxn ang="0">
                <a:pos x="1275" y="474"/>
              </a:cxn>
              <a:cxn ang="0">
                <a:pos x="1545" y="540"/>
              </a:cxn>
              <a:cxn ang="0">
                <a:pos x="1761" y="603"/>
              </a:cxn>
              <a:cxn ang="0">
                <a:pos x="1971" y="678"/>
              </a:cxn>
              <a:cxn ang="0">
                <a:pos x="2166" y="747"/>
              </a:cxn>
              <a:cxn ang="0">
                <a:pos x="2397" y="852"/>
              </a:cxn>
              <a:cxn ang="0">
                <a:pos x="2613" y="960"/>
              </a:cxn>
              <a:cxn ang="0">
                <a:pos x="2832" y="1095"/>
              </a:cxn>
              <a:cxn ang="0">
                <a:pos x="3012" y="1212"/>
              </a:cxn>
              <a:cxn ang="0">
                <a:pos x="3186" y="1347"/>
              </a:cxn>
              <a:cxn ang="0">
                <a:pos x="3351" y="1497"/>
              </a:cxn>
              <a:cxn ang="0">
                <a:pos x="3480" y="1629"/>
              </a:cxn>
              <a:cxn ang="0">
                <a:pos x="3612" y="1785"/>
              </a:cxn>
              <a:cxn ang="0">
                <a:pos x="3699" y="1901"/>
              </a:cxn>
              <a:cxn ang="0">
                <a:pos x="5142" y="1901"/>
              </a:cxn>
              <a:cxn ang="0">
                <a:pos x="5076" y="1827"/>
              </a:cxn>
              <a:cxn ang="0">
                <a:pos x="4968" y="1707"/>
              </a:cxn>
              <a:cxn ang="0">
                <a:pos x="4797" y="1539"/>
              </a:cxn>
              <a:cxn ang="0">
                <a:pos x="4617" y="1383"/>
              </a:cxn>
              <a:cxn ang="0">
                <a:pos x="4410" y="1221"/>
              </a:cxn>
              <a:cxn ang="0">
                <a:pos x="4185" y="1071"/>
              </a:cxn>
              <a:cxn ang="0">
                <a:pos x="3960" y="939"/>
              </a:cxn>
              <a:cxn ang="0">
                <a:pos x="3708" y="801"/>
              </a:cxn>
              <a:cxn ang="0">
                <a:pos x="3492" y="702"/>
              </a:cxn>
              <a:cxn ang="0">
                <a:pos x="3231" y="588"/>
              </a:cxn>
              <a:cxn ang="0">
                <a:pos x="2964" y="489"/>
              </a:cxn>
              <a:cxn ang="0">
                <a:pos x="2718" y="405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7" name="Freeform 1029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558" y="357"/>
              </a:cxn>
              <a:cxn ang="0">
                <a:pos x="807" y="375"/>
              </a:cxn>
              <a:cxn ang="0">
                <a:pos x="1056" y="399"/>
              </a:cxn>
              <a:cxn ang="0">
                <a:pos x="1272" y="426"/>
              </a:cxn>
              <a:cxn ang="0">
                <a:pos x="1539" y="465"/>
              </a:cxn>
              <a:cxn ang="0">
                <a:pos x="1791" y="510"/>
              </a:cxn>
              <a:cxn ang="0">
                <a:pos x="2076" y="570"/>
              </a:cxn>
              <a:cxn ang="0">
                <a:pos x="2334" y="630"/>
              </a:cxn>
              <a:cxn ang="0">
                <a:pos x="2544" y="687"/>
              </a:cxn>
              <a:cxn ang="0">
                <a:pos x="2775" y="759"/>
              </a:cxn>
              <a:cxn ang="0">
                <a:pos x="3003" y="837"/>
              </a:cxn>
              <a:cxn ang="0">
                <a:pos x="3231" y="924"/>
              </a:cxn>
              <a:cxn ang="0">
                <a:pos x="3438" y="1005"/>
              </a:cxn>
              <a:cxn ang="0">
                <a:pos x="3663" y="1110"/>
              </a:cxn>
              <a:cxn ang="0">
                <a:pos x="3903" y="1233"/>
              </a:cxn>
              <a:cxn ang="0">
                <a:pos x="4149" y="1374"/>
              </a:cxn>
              <a:cxn ang="0">
                <a:pos x="4353" y="1506"/>
              </a:cxn>
              <a:cxn ang="0">
                <a:pos x="4491" y="1602"/>
              </a:cxn>
              <a:cxn ang="0">
                <a:pos x="4668" y="1740"/>
              </a:cxn>
              <a:cxn ang="0">
                <a:pos x="4824" y="1875"/>
              </a:cxn>
              <a:cxn ang="0">
                <a:pos x="4968" y="2016"/>
              </a:cxn>
              <a:cxn ang="0">
                <a:pos x="5100" y="2154"/>
              </a:cxn>
              <a:cxn ang="0">
                <a:pos x="5238" y="2324"/>
              </a:cxn>
              <a:cxn ang="0">
                <a:pos x="5759" y="2324"/>
              </a:cxn>
              <a:cxn ang="0">
                <a:pos x="5759" y="1245"/>
              </a:cxn>
              <a:cxn ang="0">
                <a:pos x="5580" y="1119"/>
              </a:cxn>
              <a:cxn ang="0">
                <a:pos x="5400" y="1020"/>
              </a:cxn>
              <a:cxn ang="0">
                <a:pos x="5205" y="918"/>
              </a:cxn>
              <a:cxn ang="0">
                <a:pos x="5031" y="837"/>
              </a:cxn>
              <a:cxn ang="0">
                <a:pos x="4866" y="771"/>
              </a:cxn>
              <a:cxn ang="0">
                <a:pos x="4710" y="711"/>
              </a:cxn>
              <a:cxn ang="0">
                <a:pos x="4545" y="651"/>
              </a:cxn>
              <a:cxn ang="0">
                <a:pos x="4386" y="600"/>
              </a:cxn>
              <a:cxn ang="0">
                <a:pos x="4248" y="552"/>
              </a:cxn>
              <a:cxn ang="0">
                <a:pos x="3993" y="483"/>
              </a:cxn>
              <a:cxn ang="0">
                <a:pos x="3777" y="423"/>
              </a:cxn>
              <a:cxn ang="0">
                <a:pos x="3564" y="375"/>
              </a:cxn>
              <a:cxn ang="0">
                <a:pos x="3282" y="312"/>
              </a:cxn>
              <a:cxn ang="0">
                <a:pos x="3003" y="261"/>
              </a:cxn>
              <a:cxn ang="0">
                <a:pos x="2733" y="213"/>
              </a:cxn>
              <a:cxn ang="0">
                <a:pos x="2451" y="171"/>
              </a:cxn>
              <a:cxn ang="0">
                <a:pos x="2211" y="138"/>
              </a:cxn>
              <a:cxn ang="0">
                <a:pos x="1974" y="108"/>
              </a:cxn>
              <a:cxn ang="0">
                <a:pos x="1665" y="81"/>
              </a:cxn>
              <a:cxn ang="0">
                <a:pos x="1437" y="60"/>
              </a:cxn>
              <a:cxn ang="0">
                <a:pos x="1125" y="36"/>
              </a:cxn>
              <a:cxn ang="0">
                <a:pos x="828" y="21"/>
              </a:cxn>
              <a:cxn ang="0">
                <a:pos x="558" y="12"/>
              </a:cxn>
              <a:cxn ang="0">
                <a:pos x="282" y="3"/>
              </a:cxn>
              <a:cxn ang="0">
                <a:pos x="0" y="0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8" name="Freeform 1030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1"/>
              </a:cxn>
              <a:cxn ang="0">
                <a:pos x="282" y="357"/>
              </a:cxn>
              <a:cxn ang="0">
                <a:pos x="627" y="363"/>
              </a:cxn>
              <a:cxn ang="0">
                <a:pos x="960" y="375"/>
              </a:cxn>
              <a:cxn ang="0">
                <a:pos x="1218" y="393"/>
              </a:cxn>
              <a:cxn ang="0">
                <a:pos x="1470" y="411"/>
              </a:cxn>
              <a:cxn ang="0">
                <a:pos x="1746" y="435"/>
              </a:cxn>
              <a:cxn ang="0">
                <a:pos x="2022" y="462"/>
              </a:cxn>
              <a:cxn ang="0">
                <a:pos x="2340" y="504"/>
              </a:cxn>
              <a:cxn ang="0">
                <a:pos x="2664" y="549"/>
              </a:cxn>
              <a:cxn ang="0">
                <a:pos x="2952" y="597"/>
              </a:cxn>
              <a:cxn ang="0">
                <a:pos x="3225" y="648"/>
              </a:cxn>
              <a:cxn ang="0">
                <a:pos x="3513" y="708"/>
              </a:cxn>
              <a:cxn ang="0">
                <a:pos x="3693" y="750"/>
              </a:cxn>
              <a:cxn ang="0">
                <a:pos x="3936" y="810"/>
              </a:cxn>
              <a:cxn ang="0">
                <a:pos x="4095" y="855"/>
              </a:cxn>
              <a:cxn ang="0">
                <a:pos x="4281" y="909"/>
              </a:cxn>
              <a:cxn ang="0">
                <a:pos x="4503" y="981"/>
              </a:cxn>
              <a:cxn ang="0">
                <a:pos x="4704" y="1053"/>
              </a:cxn>
              <a:cxn ang="0">
                <a:pos x="4911" y="1131"/>
              </a:cxn>
              <a:cxn ang="0">
                <a:pos x="5073" y="1197"/>
              </a:cxn>
              <a:cxn ang="0">
                <a:pos x="5256" y="1281"/>
              </a:cxn>
              <a:cxn ang="0">
                <a:pos x="5475" y="1401"/>
              </a:cxn>
              <a:cxn ang="0">
                <a:pos x="5628" y="1482"/>
              </a:cxn>
              <a:cxn ang="0">
                <a:pos x="5759" y="1572"/>
              </a:cxn>
              <a:cxn ang="0">
                <a:pos x="5759" y="633"/>
              </a:cxn>
              <a:cxn ang="0">
                <a:pos x="5493" y="570"/>
              </a:cxn>
              <a:cxn ang="0">
                <a:pos x="5214" y="501"/>
              </a:cxn>
              <a:cxn ang="0">
                <a:pos x="4950" y="444"/>
              </a:cxn>
              <a:cxn ang="0">
                <a:pos x="4701" y="396"/>
              </a:cxn>
              <a:cxn ang="0">
                <a:pos x="4425" y="348"/>
              </a:cxn>
              <a:cxn ang="0">
                <a:pos x="4110" y="294"/>
              </a:cxn>
              <a:cxn ang="0">
                <a:pos x="3813" y="252"/>
              </a:cxn>
              <a:cxn ang="0">
                <a:pos x="3549" y="213"/>
              </a:cxn>
              <a:cxn ang="0">
                <a:pos x="3261" y="183"/>
              </a:cxn>
              <a:cxn ang="0">
                <a:pos x="3015" y="153"/>
              </a:cxn>
              <a:cxn ang="0">
                <a:pos x="2757" y="129"/>
              </a:cxn>
              <a:cxn ang="0">
                <a:pos x="2520" y="105"/>
              </a:cxn>
              <a:cxn ang="0">
                <a:pos x="2301" y="87"/>
              </a:cxn>
              <a:cxn ang="0">
                <a:pos x="2013" y="66"/>
              </a:cxn>
              <a:cxn ang="0">
                <a:pos x="1731" y="48"/>
              </a:cxn>
              <a:cxn ang="0">
                <a:pos x="1524" y="39"/>
              </a:cxn>
              <a:cxn ang="0">
                <a:pos x="1260" y="27"/>
              </a:cxn>
              <a:cxn ang="0">
                <a:pos x="966" y="15"/>
              </a:cxn>
              <a:cxn ang="0">
                <a:pos x="714" y="12"/>
              </a:cxn>
              <a:cxn ang="0">
                <a:pos x="510" y="6"/>
              </a:cxn>
              <a:cxn ang="0">
                <a:pos x="243" y="0"/>
              </a:cxn>
              <a:cxn ang="0">
                <a:pos x="0" y="0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9" name="Freeform 1031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318" y="342"/>
              </a:cxn>
              <a:cxn ang="0">
                <a:pos x="591" y="348"/>
              </a:cxn>
              <a:cxn ang="0">
                <a:pos x="846" y="354"/>
              </a:cxn>
              <a:cxn ang="0">
                <a:pos x="1074" y="360"/>
              </a:cxn>
              <a:cxn ang="0">
                <a:pos x="1314" y="366"/>
              </a:cxn>
              <a:cxn ang="0">
                <a:pos x="1599" y="381"/>
              </a:cxn>
              <a:cxn ang="0">
                <a:pos x="1911" y="399"/>
              </a:cxn>
              <a:cxn ang="0">
                <a:pos x="2241" y="420"/>
              </a:cxn>
              <a:cxn ang="0">
                <a:pos x="2619" y="453"/>
              </a:cxn>
              <a:cxn ang="0">
                <a:pos x="2889" y="477"/>
              </a:cxn>
              <a:cxn ang="0">
                <a:pos x="3177" y="507"/>
              </a:cxn>
              <a:cxn ang="0">
                <a:pos x="3498" y="543"/>
              </a:cxn>
              <a:cxn ang="0">
                <a:pos x="3813" y="585"/>
              </a:cxn>
              <a:cxn ang="0">
                <a:pos x="4044" y="618"/>
              </a:cxn>
              <a:cxn ang="0">
                <a:pos x="4365" y="669"/>
              </a:cxn>
              <a:cxn ang="0">
                <a:pos x="4683" y="726"/>
              </a:cxn>
              <a:cxn ang="0">
                <a:pos x="4980" y="786"/>
              </a:cxn>
              <a:cxn ang="0">
                <a:pos x="5268" y="846"/>
              </a:cxn>
              <a:cxn ang="0">
                <a:pos x="5646" y="942"/>
              </a:cxn>
              <a:cxn ang="0">
                <a:pos x="5759" y="969"/>
              </a:cxn>
              <a:cxn ang="0">
                <a:pos x="5759" y="0"/>
              </a:cxn>
              <a:cxn ang="0">
                <a:pos x="0" y="0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10" name="Freeform 1032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/>
            <a:ahLst/>
            <a:cxnLst>
              <a:cxn ang="0">
                <a:pos x="0" y="753"/>
              </a:cxn>
              <a:cxn ang="0">
                <a:pos x="0" y="1059"/>
              </a:cxn>
              <a:cxn ang="0">
                <a:pos x="5759" y="1059"/>
              </a:cxn>
              <a:cxn ang="0">
                <a:pos x="5759" y="0"/>
              </a:cxn>
              <a:cxn ang="0">
                <a:pos x="5430" y="0"/>
              </a:cxn>
              <a:cxn ang="0">
                <a:pos x="5298" y="84"/>
              </a:cxn>
              <a:cxn ang="0">
                <a:pos x="5136" y="159"/>
              </a:cxn>
              <a:cxn ang="0">
                <a:pos x="4968" y="222"/>
              </a:cxn>
              <a:cxn ang="0">
                <a:pos x="4812" y="267"/>
              </a:cxn>
              <a:cxn ang="0">
                <a:pos x="4626" y="324"/>
              </a:cxn>
              <a:cxn ang="0">
                <a:pos x="4440" y="366"/>
              </a:cxn>
              <a:cxn ang="0">
                <a:pos x="4230" y="414"/>
              </a:cxn>
              <a:cxn ang="0">
                <a:pos x="3939" y="468"/>
              </a:cxn>
              <a:cxn ang="0">
                <a:pos x="3711" y="504"/>
              </a:cxn>
              <a:cxn ang="0">
                <a:pos x="3441" y="543"/>
              </a:cxn>
              <a:cxn ang="0">
                <a:pos x="3189" y="579"/>
              </a:cxn>
              <a:cxn ang="0">
                <a:pos x="2925" y="606"/>
              </a:cxn>
              <a:cxn ang="0">
                <a:pos x="2679" y="633"/>
              </a:cxn>
              <a:cxn ang="0">
                <a:pos x="2418" y="654"/>
              </a:cxn>
              <a:cxn ang="0">
                <a:pos x="2142" y="675"/>
              </a:cxn>
              <a:cxn ang="0">
                <a:pos x="1896" y="693"/>
              </a:cxn>
              <a:cxn ang="0">
                <a:pos x="1647" y="708"/>
              </a:cxn>
              <a:cxn ang="0">
                <a:pos x="1404" y="720"/>
              </a:cxn>
              <a:cxn ang="0">
                <a:pos x="1170" y="732"/>
              </a:cxn>
              <a:cxn ang="0">
                <a:pos x="906" y="738"/>
              </a:cxn>
              <a:cxn ang="0">
                <a:pos x="534" y="747"/>
              </a:cxn>
              <a:cxn ang="0">
                <a:pos x="201" y="753"/>
              </a:cxn>
              <a:cxn ang="0">
                <a:pos x="0" y="753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11" name="Freeform 1033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/>
            <a:ahLst/>
            <a:cxnLst>
              <a:cxn ang="0">
                <a:pos x="0" y="366"/>
              </a:cxn>
              <a:cxn ang="0">
                <a:pos x="0" y="672"/>
              </a:cxn>
              <a:cxn ang="0">
                <a:pos x="303" y="672"/>
              </a:cxn>
              <a:cxn ang="0">
                <a:pos x="723" y="663"/>
              </a:cxn>
              <a:cxn ang="0">
                <a:pos x="1020" y="654"/>
              </a:cxn>
              <a:cxn ang="0">
                <a:pos x="1302" y="642"/>
              </a:cxn>
              <a:cxn ang="0">
                <a:pos x="1554" y="630"/>
              </a:cxn>
              <a:cxn ang="0">
                <a:pos x="1779" y="615"/>
              </a:cxn>
              <a:cxn ang="0">
                <a:pos x="1962" y="606"/>
              </a:cxn>
              <a:cxn ang="0">
                <a:pos x="2193" y="588"/>
              </a:cxn>
              <a:cxn ang="0">
                <a:pos x="2448" y="570"/>
              </a:cxn>
              <a:cxn ang="0">
                <a:pos x="2700" y="546"/>
              </a:cxn>
              <a:cxn ang="0">
                <a:pos x="2904" y="528"/>
              </a:cxn>
              <a:cxn ang="0">
                <a:pos x="3138" y="498"/>
              </a:cxn>
              <a:cxn ang="0">
                <a:pos x="3324" y="474"/>
              </a:cxn>
              <a:cxn ang="0">
                <a:pos x="3534" y="447"/>
              </a:cxn>
              <a:cxn ang="0">
                <a:pos x="3735" y="420"/>
              </a:cxn>
              <a:cxn ang="0">
                <a:pos x="3933" y="384"/>
              </a:cxn>
              <a:cxn ang="0">
                <a:pos x="4116" y="351"/>
              </a:cxn>
              <a:cxn ang="0">
                <a:pos x="4266" y="318"/>
              </a:cxn>
              <a:cxn ang="0">
                <a:pos x="4446" y="279"/>
              </a:cxn>
              <a:cxn ang="0">
                <a:pos x="4620" y="237"/>
              </a:cxn>
              <a:cxn ang="0">
                <a:pos x="4779" y="192"/>
              </a:cxn>
              <a:cxn ang="0">
                <a:pos x="4920" y="147"/>
              </a:cxn>
              <a:cxn ang="0">
                <a:pos x="5085" y="90"/>
              </a:cxn>
              <a:cxn ang="0">
                <a:pos x="5193" y="42"/>
              </a:cxn>
              <a:cxn ang="0">
                <a:pos x="5283" y="0"/>
              </a:cxn>
              <a:cxn ang="0">
                <a:pos x="3201" y="0"/>
              </a:cxn>
              <a:cxn ang="0">
                <a:pos x="2982" y="57"/>
              </a:cxn>
              <a:cxn ang="0">
                <a:pos x="2775" y="108"/>
              </a:cxn>
              <a:cxn ang="0">
                <a:pos x="2562" y="150"/>
              </a:cxn>
              <a:cxn ang="0">
                <a:pos x="2397" y="183"/>
              </a:cxn>
              <a:cxn ang="0">
                <a:pos x="2205" y="213"/>
              </a:cxn>
              <a:cxn ang="0">
                <a:pos x="2001" y="243"/>
              </a:cxn>
              <a:cxn ang="0">
                <a:pos x="1776" y="273"/>
              </a:cxn>
              <a:cxn ang="0">
                <a:pos x="1536" y="297"/>
              </a:cxn>
              <a:cxn ang="0">
                <a:pos x="1344" y="312"/>
              </a:cxn>
              <a:cxn ang="0">
                <a:pos x="1134" y="330"/>
              </a:cxn>
              <a:cxn ang="0">
                <a:pos x="921" y="342"/>
              </a:cxn>
              <a:cxn ang="0">
                <a:pos x="696" y="354"/>
              </a:cxn>
              <a:cxn ang="0">
                <a:pos x="501" y="360"/>
              </a:cxn>
              <a:cxn ang="0">
                <a:pos x="279" y="366"/>
              </a:cxn>
              <a:cxn ang="0">
                <a:pos x="99" y="369"/>
              </a:cxn>
              <a:cxn ang="0">
                <a:pos x="0" y="366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12" name="Freeform 1034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5"/>
              </a:cxn>
              <a:cxn ang="0">
                <a:pos x="192" y="285"/>
              </a:cxn>
              <a:cxn ang="0">
                <a:pos x="384" y="282"/>
              </a:cxn>
              <a:cxn ang="0">
                <a:pos x="579" y="276"/>
              </a:cxn>
              <a:cxn ang="0">
                <a:pos x="789" y="267"/>
              </a:cxn>
              <a:cxn ang="0">
                <a:pos x="999" y="258"/>
              </a:cxn>
              <a:cxn ang="0">
                <a:pos x="1161" y="246"/>
              </a:cxn>
              <a:cxn ang="0">
                <a:pos x="1302" y="234"/>
              </a:cxn>
              <a:cxn ang="0">
                <a:pos x="1458" y="222"/>
              </a:cxn>
              <a:cxn ang="0">
                <a:pos x="1665" y="201"/>
              </a:cxn>
              <a:cxn ang="0">
                <a:pos x="1992" y="159"/>
              </a:cxn>
              <a:cxn ang="0">
                <a:pos x="2301" y="117"/>
              </a:cxn>
              <a:cxn ang="0">
                <a:pos x="2604" y="60"/>
              </a:cxn>
              <a:cxn ang="0">
                <a:pos x="2883" y="0"/>
              </a:cxn>
              <a:cxn ang="0">
                <a:pos x="0" y="0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4107" name="Rectangle 1035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Щелчок правит образец заголовка</a:t>
            </a:r>
          </a:p>
        </p:txBody>
      </p:sp>
      <p:sp>
        <p:nvSpPr>
          <p:cNvPr id="4108" name="Rectangle 103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Щелчок правит образец подзаголовка</a:t>
            </a:r>
          </a:p>
        </p:txBody>
      </p:sp>
      <p:sp>
        <p:nvSpPr>
          <p:cNvPr id="13" name="Rectangle 10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4" name="Rectangle 10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5" name="Rectangle 10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7A385-C732-4A43-B4F1-130E29F33B77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83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42A219-7A4E-4A2F-9B49-4133A565614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292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242FD-4E7E-4B18-B7E5-A28B690173D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665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84200-C5DB-4FDD-80F5-08B6F6AB756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807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2BFEE-BD6E-4182-9CED-128535F4556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187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7CBC8-EB70-4765-95F3-58BBB3197CE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453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9E520-CDF5-403A-BEFA-35FC59D5F1F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3738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7C4F3-F20D-486D-83D5-CC76CF32EC47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9770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A745B-C601-414C-9B58-99E39750878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5657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FDB59-CB70-440E-968C-18C44145EFC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3373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1C7E3E-3E4D-4919-A371-6B969078C77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7158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C36E9-8105-4E90-AE48-2327A978CA2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6566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D7AA2-7579-4C08-9797-F78B8E97D4C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3146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D646B-C93B-40EA-A849-CFDF49D8440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5752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7EEBB-436D-4672-95DE-815F589B74C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891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4/3/2019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3075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/>
            <a:ahLst/>
            <a:cxnLst>
              <a:cxn ang="0">
                <a:pos x="0" y="1491"/>
              </a:cxn>
              <a:cxn ang="0">
                <a:pos x="0" y="0"/>
              </a:cxn>
              <a:cxn ang="0">
                <a:pos x="171" y="3"/>
              </a:cxn>
              <a:cxn ang="0">
                <a:pos x="355" y="9"/>
              </a:cxn>
              <a:cxn ang="0">
                <a:pos x="499" y="21"/>
              </a:cxn>
              <a:cxn ang="0">
                <a:pos x="650" y="36"/>
              </a:cxn>
              <a:cxn ang="0">
                <a:pos x="809" y="54"/>
              </a:cxn>
              <a:cxn ang="0">
                <a:pos x="957" y="78"/>
              </a:cxn>
              <a:cxn ang="0">
                <a:pos x="1119" y="105"/>
              </a:cxn>
              <a:cxn ang="0">
                <a:pos x="1261" y="133"/>
              </a:cxn>
              <a:cxn ang="0">
                <a:pos x="1441" y="175"/>
              </a:cxn>
              <a:cxn ang="0">
                <a:pos x="1598" y="217"/>
              </a:cxn>
              <a:cxn ang="0">
                <a:pos x="1763" y="269"/>
              </a:cxn>
              <a:cxn ang="0">
                <a:pos x="1887" y="308"/>
              </a:cxn>
              <a:cxn ang="0">
                <a:pos x="2085" y="384"/>
              </a:cxn>
              <a:cxn ang="0">
                <a:pos x="2230" y="444"/>
              </a:cxn>
              <a:cxn ang="0">
                <a:pos x="2456" y="547"/>
              </a:cxn>
              <a:cxn ang="0">
                <a:pos x="2666" y="662"/>
              </a:cxn>
              <a:cxn ang="0">
                <a:pos x="2859" y="786"/>
              </a:cxn>
              <a:cxn ang="0">
                <a:pos x="3046" y="920"/>
              </a:cxn>
              <a:cxn ang="0">
                <a:pos x="3193" y="1038"/>
              </a:cxn>
              <a:cxn ang="0">
                <a:pos x="3332" y="1168"/>
              </a:cxn>
              <a:cxn ang="0">
                <a:pos x="3440" y="1280"/>
              </a:cxn>
              <a:cxn ang="0">
                <a:pos x="3524" y="1380"/>
              </a:cxn>
              <a:cxn ang="0">
                <a:pos x="3624" y="1491"/>
              </a:cxn>
              <a:cxn ang="0">
                <a:pos x="3608" y="1491"/>
              </a:cxn>
              <a:cxn ang="0">
                <a:pos x="0" y="1491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3076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/>
            <a:ahLst/>
            <a:cxnLst>
              <a:cxn ang="0">
                <a:pos x="2718" y="405"/>
              </a:cxn>
              <a:cxn ang="0">
                <a:pos x="2466" y="333"/>
              </a:cxn>
              <a:cxn ang="0">
                <a:pos x="2202" y="261"/>
              </a:cxn>
              <a:cxn ang="0">
                <a:pos x="1929" y="198"/>
              </a:cxn>
              <a:cxn ang="0">
                <a:pos x="1695" y="153"/>
              </a:cxn>
              <a:cxn ang="0">
                <a:pos x="1434" y="111"/>
              </a:cxn>
              <a:cxn ang="0">
                <a:pos x="1188" y="75"/>
              </a:cxn>
              <a:cxn ang="0">
                <a:pos x="957" y="48"/>
              </a:cxn>
              <a:cxn ang="0">
                <a:pos x="747" y="30"/>
              </a:cxn>
              <a:cxn ang="0">
                <a:pos x="501" y="15"/>
              </a:cxn>
              <a:cxn ang="0">
                <a:pos x="246" y="3"/>
              </a:cxn>
              <a:cxn ang="0">
                <a:pos x="0" y="0"/>
              </a:cxn>
              <a:cxn ang="0">
                <a:pos x="0" y="275"/>
              </a:cxn>
              <a:cxn ang="0">
                <a:pos x="0" y="345"/>
              </a:cxn>
              <a:cxn ang="0">
                <a:pos x="0" y="275"/>
              </a:cxn>
              <a:cxn ang="0">
                <a:pos x="0" y="342"/>
              </a:cxn>
              <a:cxn ang="0">
                <a:pos x="339" y="351"/>
              </a:cxn>
              <a:cxn ang="0">
                <a:pos x="606" y="372"/>
              </a:cxn>
              <a:cxn ang="0">
                <a:pos x="852" y="399"/>
              </a:cxn>
              <a:cxn ang="0">
                <a:pos x="1068" y="435"/>
              </a:cxn>
              <a:cxn ang="0">
                <a:pos x="1275" y="474"/>
              </a:cxn>
              <a:cxn ang="0">
                <a:pos x="1545" y="540"/>
              </a:cxn>
              <a:cxn ang="0">
                <a:pos x="1761" y="603"/>
              </a:cxn>
              <a:cxn ang="0">
                <a:pos x="1971" y="678"/>
              </a:cxn>
              <a:cxn ang="0">
                <a:pos x="2166" y="747"/>
              </a:cxn>
              <a:cxn ang="0">
                <a:pos x="2397" y="852"/>
              </a:cxn>
              <a:cxn ang="0">
                <a:pos x="2613" y="960"/>
              </a:cxn>
              <a:cxn ang="0">
                <a:pos x="2832" y="1095"/>
              </a:cxn>
              <a:cxn ang="0">
                <a:pos x="3012" y="1212"/>
              </a:cxn>
              <a:cxn ang="0">
                <a:pos x="3186" y="1347"/>
              </a:cxn>
              <a:cxn ang="0">
                <a:pos x="3351" y="1497"/>
              </a:cxn>
              <a:cxn ang="0">
                <a:pos x="3480" y="1629"/>
              </a:cxn>
              <a:cxn ang="0">
                <a:pos x="3612" y="1785"/>
              </a:cxn>
              <a:cxn ang="0">
                <a:pos x="3699" y="1901"/>
              </a:cxn>
              <a:cxn ang="0">
                <a:pos x="5142" y="1901"/>
              </a:cxn>
              <a:cxn ang="0">
                <a:pos x="5076" y="1827"/>
              </a:cxn>
              <a:cxn ang="0">
                <a:pos x="4968" y="1707"/>
              </a:cxn>
              <a:cxn ang="0">
                <a:pos x="4797" y="1539"/>
              </a:cxn>
              <a:cxn ang="0">
                <a:pos x="4617" y="1383"/>
              </a:cxn>
              <a:cxn ang="0">
                <a:pos x="4410" y="1221"/>
              </a:cxn>
              <a:cxn ang="0">
                <a:pos x="4185" y="1071"/>
              </a:cxn>
              <a:cxn ang="0">
                <a:pos x="3960" y="939"/>
              </a:cxn>
              <a:cxn ang="0">
                <a:pos x="3708" y="801"/>
              </a:cxn>
              <a:cxn ang="0">
                <a:pos x="3492" y="702"/>
              </a:cxn>
              <a:cxn ang="0">
                <a:pos x="3231" y="588"/>
              </a:cxn>
              <a:cxn ang="0">
                <a:pos x="2964" y="489"/>
              </a:cxn>
              <a:cxn ang="0">
                <a:pos x="2718" y="405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3077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558" y="357"/>
              </a:cxn>
              <a:cxn ang="0">
                <a:pos x="807" y="375"/>
              </a:cxn>
              <a:cxn ang="0">
                <a:pos x="1056" y="399"/>
              </a:cxn>
              <a:cxn ang="0">
                <a:pos x="1272" y="426"/>
              </a:cxn>
              <a:cxn ang="0">
                <a:pos x="1539" y="465"/>
              </a:cxn>
              <a:cxn ang="0">
                <a:pos x="1791" y="510"/>
              </a:cxn>
              <a:cxn ang="0">
                <a:pos x="2076" y="570"/>
              </a:cxn>
              <a:cxn ang="0">
                <a:pos x="2334" y="630"/>
              </a:cxn>
              <a:cxn ang="0">
                <a:pos x="2544" y="687"/>
              </a:cxn>
              <a:cxn ang="0">
                <a:pos x="2775" y="759"/>
              </a:cxn>
              <a:cxn ang="0">
                <a:pos x="3003" y="837"/>
              </a:cxn>
              <a:cxn ang="0">
                <a:pos x="3231" y="924"/>
              </a:cxn>
              <a:cxn ang="0">
                <a:pos x="3438" y="1005"/>
              </a:cxn>
              <a:cxn ang="0">
                <a:pos x="3663" y="1110"/>
              </a:cxn>
              <a:cxn ang="0">
                <a:pos x="3903" y="1233"/>
              </a:cxn>
              <a:cxn ang="0">
                <a:pos x="4149" y="1374"/>
              </a:cxn>
              <a:cxn ang="0">
                <a:pos x="4353" y="1506"/>
              </a:cxn>
              <a:cxn ang="0">
                <a:pos x="4491" y="1602"/>
              </a:cxn>
              <a:cxn ang="0">
                <a:pos x="4668" y="1740"/>
              </a:cxn>
              <a:cxn ang="0">
                <a:pos x="4824" y="1875"/>
              </a:cxn>
              <a:cxn ang="0">
                <a:pos x="4968" y="2016"/>
              </a:cxn>
              <a:cxn ang="0">
                <a:pos x="5100" y="2154"/>
              </a:cxn>
              <a:cxn ang="0">
                <a:pos x="5238" y="2324"/>
              </a:cxn>
              <a:cxn ang="0">
                <a:pos x="5759" y="2324"/>
              </a:cxn>
              <a:cxn ang="0">
                <a:pos x="5759" y="1245"/>
              </a:cxn>
              <a:cxn ang="0">
                <a:pos x="5580" y="1119"/>
              </a:cxn>
              <a:cxn ang="0">
                <a:pos x="5400" y="1020"/>
              </a:cxn>
              <a:cxn ang="0">
                <a:pos x="5205" y="918"/>
              </a:cxn>
              <a:cxn ang="0">
                <a:pos x="5031" y="837"/>
              </a:cxn>
              <a:cxn ang="0">
                <a:pos x="4866" y="771"/>
              </a:cxn>
              <a:cxn ang="0">
                <a:pos x="4710" y="711"/>
              </a:cxn>
              <a:cxn ang="0">
                <a:pos x="4545" y="651"/>
              </a:cxn>
              <a:cxn ang="0">
                <a:pos x="4386" y="600"/>
              </a:cxn>
              <a:cxn ang="0">
                <a:pos x="4248" y="552"/>
              </a:cxn>
              <a:cxn ang="0">
                <a:pos x="3993" y="483"/>
              </a:cxn>
              <a:cxn ang="0">
                <a:pos x="3777" y="423"/>
              </a:cxn>
              <a:cxn ang="0">
                <a:pos x="3564" y="375"/>
              </a:cxn>
              <a:cxn ang="0">
                <a:pos x="3282" y="312"/>
              </a:cxn>
              <a:cxn ang="0">
                <a:pos x="3003" y="261"/>
              </a:cxn>
              <a:cxn ang="0">
                <a:pos x="2733" y="213"/>
              </a:cxn>
              <a:cxn ang="0">
                <a:pos x="2451" y="171"/>
              </a:cxn>
              <a:cxn ang="0">
                <a:pos x="2211" y="138"/>
              </a:cxn>
              <a:cxn ang="0">
                <a:pos x="1974" y="108"/>
              </a:cxn>
              <a:cxn ang="0">
                <a:pos x="1665" y="81"/>
              </a:cxn>
              <a:cxn ang="0">
                <a:pos x="1437" y="60"/>
              </a:cxn>
              <a:cxn ang="0">
                <a:pos x="1125" y="36"/>
              </a:cxn>
              <a:cxn ang="0">
                <a:pos x="828" y="21"/>
              </a:cxn>
              <a:cxn ang="0">
                <a:pos x="558" y="12"/>
              </a:cxn>
              <a:cxn ang="0">
                <a:pos x="282" y="3"/>
              </a:cxn>
              <a:cxn ang="0">
                <a:pos x="0" y="0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3078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1"/>
              </a:cxn>
              <a:cxn ang="0">
                <a:pos x="282" y="357"/>
              </a:cxn>
              <a:cxn ang="0">
                <a:pos x="627" y="363"/>
              </a:cxn>
              <a:cxn ang="0">
                <a:pos x="960" y="375"/>
              </a:cxn>
              <a:cxn ang="0">
                <a:pos x="1218" y="393"/>
              </a:cxn>
              <a:cxn ang="0">
                <a:pos x="1470" y="411"/>
              </a:cxn>
              <a:cxn ang="0">
                <a:pos x="1746" y="435"/>
              </a:cxn>
              <a:cxn ang="0">
                <a:pos x="2022" y="462"/>
              </a:cxn>
              <a:cxn ang="0">
                <a:pos x="2340" y="504"/>
              </a:cxn>
              <a:cxn ang="0">
                <a:pos x="2664" y="549"/>
              </a:cxn>
              <a:cxn ang="0">
                <a:pos x="2952" y="597"/>
              </a:cxn>
              <a:cxn ang="0">
                <a:pos x="3225" y="648"/>
              </a:cxn>
              <a:cxn ang="0">
                <a:pos x="3513" y="708"/>
              </a:cxn>
              <a:cxn ang="0">
                <a:pos x="3693" y="750"/>
              </a:cxn>
              <a:cxn ang="0">
                <a:pos x="3936" y="810"/>
              </a:cxn>
              <a:cxn ang="0">
                <a:pos x="4095" y="855"/>
              </a:cxn>
              <a:cxn ang="0">
                <a:pos x="4281" y="909"/>
              </a:cxn>
              <a:cxn ang="0">
                <a:pos x="4503" y="981"/>
              </a:cxn>
              <a:cxn ang="0">
                <a:pos x="4704" y="1053"/>
              </a:cxn>
              <a:cxn ang="0">
                <a:pos x="4911" y="1131"/>
              </a:cxn>
              <a:cxn ang="0">
                <a:pos x="5073" y="1197"/>
              </a:cxn>
              <a:cxn ang="0">
                <a:pos x="5256" y="1281"/>
              </a:cxn>
              <a:cxn ang="0">
                <a:pos x="5475" y="1401"/>
              </a:cxn>
              <a:cxn ang="0">
                <a:pos x="5628" y="1482"/>
              </a:cxn>
              <a:cxn ang="0">
                <a:pos x="5759" y="1572"/>
              </a:cxn>
              <a:cxn ang="0">
                <a:pos x="5759" y="633"/>
              </a:cxn>
              <a:cxn ang="0">
                <a:pos x="5493" y="570"/>
              </a:cxn>
              <a:cxn ang="0">
                <a:pos x="5214" y="501"/>
              </a:cxn>
              <a:cxn ang="0">
                <a:pos x="4950" y="444"/>
              </a:cxn>
              <a:cxn ang="0">
                <a:pos x="4701" y="396"/>
              </a:cxn>
              <a:cxn ang="0">
                <a:pos x="4425" y="348"/>
              </a:cxn>
              <a:cxn ang="0">
                <a:pos x="4110" y="294"/>
              </a:cxn>
              <a:cxn ang="0">
                <a:pos x="3813" y="252"/>
              </a:cxn>
              <a:cxn ang="0">
                <a:pos x="3549" y="213"/>
              </a:cxn>
              <a:cxn ang="0">
                <a:pos x="3261" y="183"/>
              </a:cxn>
              <a:cxn ang="0">
                <a:pos x="3015" y="153"/>
              </a:cxn>
              <a:cxn ang="0">
                <a:pos x="2757" y="129"/>
              </a:cxn>
              <a:cxn ang="0">
                <a:pos x="2520" y="105"/>
              </a:cxn>
              <a:cxn ang="0">
                <a:pos x="2301" y="87"/>
              </a:cxn>
              <a:cxn ang="0">
                <a:pos x="2013" y="66"/>
              </a:cxn>
              <a:cxn ang="0">
                <a:pos x="1731" y="48"/>
              </a:cxn>
              <a:cxn ang="0">
                <a:pos x="1524" y="39"/>
              </a:cxn>
              <a:cxn ang="0">
                <a:pos x="1260" y="27"/>
              </a:cxn>
              <a:cxn ang="0">
                <a:pos x="966" y="15"/>
              </a:cxn>
              <a:cxn ang="0">
                <a:pos x="714" y="12"/>
              </a:cxn>
              <a:cxn ang="0">
                <a:pos x="510" y="6"/>
              </a:cxn>
              <a:cxn ang="0">
                <a:pos x="243" y="0"/>
              </a:cxn>
              <a:cxn ang="0">
                <a:pos x="0" y="0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3079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318" y="342"/>
              </a:cxn>
              <a:cxn ang="0">
                <a:pos x="591" y="348"/>
              </a:cxn>
              <a:cxn ang="0">
                <a:pos x="846" y="354"/>
              </a:cxn>
              <a:cxn ang="0">
                <a:pos x="1074" y="360"/>
              </a:cxn>
              <a:cxn ang="0">
                <a:pos x="1314" y="366"/>
              </a:cxn>
              <a:cxn ang="0">
                <a:pos x="1599" y="381"/>
              </a:cxn>
              <a:cxn ang="0">
                <a:pos x="1911" y="399"/>
              </a:cxn>
              <a:cxn ang="0">
                <a:pos x="2241" y="420"/>
              </a:cxn>
              <a:cxn ang="0">
                <a:pos x="2619" y="453"/>
              </a:cxn>
              <a:cxn ang="0">
                <a:pos x="2889" y="477"/>
              </a:cxn>
              <a:cxn ang="0">
                <a:pos x="3177" y="507"/>
              </a:cxn>
              <a:cxn ang="0">
                <a:pos x="3498" y="543"/>
              </a:cxn>
              <a:cxn ang="0">
                <a:pos x="3813" y="585"/>
              </a:cxn>
              <a:cxn ang="0">
                <a:pos x="4044" y="618"/>
              </a:cxn>
              <a:cxn ang="0">
                <a:pos x="4365" y="669"/>
              </a:cxn>
              <a:cxn ang="0">
                <a:pos x="4683" y="726"/>
              </a:cxn>
              <a:cxn ang="0">
                <a:pos x="4980" y="786"/>
              </a:cxn>
              <a:cxn ang="0">
                <a:pos x="5268" y="846"/>
              </a:cxn>
              <a:cxn ang="0">
                <a:pos x="5646" y="942"/>
              </a:cxn>
              <a:cxn ang="0">
                <a:pos x="5759" y="969"/>
              </a:cxn>
              <a:cxn ang="0">
                <a:pos x="5759" y="0"/>
              </a:cxn>
              <a:cxn ang="0">
                <a:pos x="0" y="0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3080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/>
            <a:ahLst/>
            <a:cxnLst>
              <a:cxn ang="0">
                <a:pos x="0" y="753"/>
              </a:cxn>
              <a:cxn ang="0">
                <a:pos x="0" y="1059"/>
              </a:cxn>
              <a:cxn ang="0">
                <a:pos x="5759" y="1059"/>
              </a:cxn>
              <a:cxn ang="0">
                <a:pos x="5759" y="0"/>
              </a:cxn>
              <a:cxn ang="0">
                <a:pos x="5430" y="0"/>
              </a:cxn>
              <a:cxn ang="0">
                <a:pos x="5298" y="84"/>
              </a:cxn>
              <a:cxn ang="0">
                <a:pos x="5136" y="159"/>
              </a:cxn>
              <a:cxn ang="0">
                <a:pos x="4968" y="222"/>
              </a:cxn>
              <a:cxn ang="0">
                <a:pos x="4812" y="267"/>
              </a:cxn>
              <a:cxn ang="0">
                <a:pos x="4626" y="324"/>
              </a:cxn>
              <a:cxn ang="0">
                <a:pos x="4440" y="366"/>
              </a:cxn>
              <a:cxn ang="0">
                <a:pos x="4230" y="414"/>
              </a:cxn>
              <a:cxn ang="0">
                <a:pos x="3939" y="468"/>
              </a:cxn>
              <a:cxn ang="0">
                <a:pos x="3711" y="504"/>
              </a:cxn>
              <a:cxn ang="0">
                <a:pos x="3441" y="543"/>
              </a:cxn>
              <a:cxn ang="0">
                <a:pos x="3189" y="579"/>
              </a:cxn>
              <a:cxn ang="0">
                <a:pos x="2925" y="606"/>
              </a:cxn>
              <a:cxn ang="0">
                <a:pos x="2679" y="633"/>
              </a:cxn>
              <a:cxn ang="0">
                <a:pos x="2418" y="654"/>
              </a:cxn>
              <a:cxn ang="0">
                <a:pos x="2142" y="675"/>
              </a:cxn>
              <a:cxn ang="0">
                <a:pos x="1896" y="693"/>
              </a:cxn>
              <a:cxn ang="0">
                <a:pos x="1647" y="708"/>
              </a:cxn>
              <a:cxn ang="0">
                <a:pos x="1404" y="720"/>
              </a:cxn>
              <a:cxn ang="0">
                <a:pos x="1170" y="732"/>
              </a:cxn>
              <a:cxn ang="0">
                <a:pos x="906" y="738"/>
              </a:cxn>
              <a:cxn ang="0">
                <a:pos x="534" y="747"/>
              </a:cxn>
              <a:cxn ang="0">
                <a:pos x="201" y="753"/>
              </a:cxn>
              <a:cxn ang="0">
                <a:pos x="0" y="753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3081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/>
            <a:ahLst/>
            <a:cxnLst>
              <a:cxn ang="0">
                <a:pos x="0" y="366"/>
              </a:cxn>
              <a:cxn ang="0">
                <a:pos x="0" y="672"/>
              </a:cxn>
              <a:cxn ang="0">
                <a:pos x="303" y="672"/>
              </a:cxn>
              <a:cxn ang="0">
                <a:pos x="723" y="663"/>
              </a:cxn>
              <a:cxn ang="0">
                <a:pos x="1020" y="654"/>
              </a:cxn>
              <a:cxn ang="0">
                <a:pos x="1302" y="642"/>
              </a:cxn>
              <a:cxn ang="0">
                <a:pos x="1554" y="630"/>
              </a:cxn>
              <a:cxn ang="0">
                <a:pos x="1779" y="615"/>
              </a:cxn>
              <a:cxn ang="0">
                <a:pos x="1962" y="606"/>
              </a:cxn>
              <a:cxn ang="0">
                <a:pos x="2193" y="588"/>
              </a:cxn>
              <a:cxn ang="0">
                <a:pos x="2448" y="570"/>
              </a:cxn>
              <a:cxn ang="0">
                <a:pos x="2700" y="546"/>
              </a:cxn>
              <a:cxn ang="0">
                <a:pos x="2904" y="528"/>
              </a:cxn>
              <a:cxn ang="0">
                <a:pos x="3138" y="498"/>
              </a:cxn>
              <a:cxn ang="0">
                <a:pos x="3324" y="474"/>
              </a:cxn>
              <a:cxn ang="0">
                <a:pos x="3534" y="447"/>
              </a:cxn>
              <a:cxn ang="0">
                <a:pos x="3735" y="420"/>
              </a:cxn>
              <a:cxn ang="0">
                <a:pos x="3933" y="384"/>
              </a:cxn>
              <a:cxn ang="0">
                <a:pos x="4116" y="351"/>
              </a:cxn>
              <a:cxn ang="0">
                <a:pos x="4266" y="318"/>
              </a:cxn>
              <a:cxn ang="0">
                <a:pos x="4446" y="279"/>
              </a:cxn>
              <a:cxn ang="0">
                <a:pos x="4620" y="237"/>
              </a:cxn>
              <a:cxn ang="0">
                <a:pos x="4779" y="192"/>
              </a:cxn>
              <a:cxn ang="0">
                <a:pos x="4920" y="147"/>
              </a:cxn>
              <a:cxn ang="0">
                <a:pos x="5085" y="90"/>
              </a:cxn>
              <a:cxn ang="0">
                <a:pos x="5193" y="42"/>
              </a:cxn>
              <a:cxn ang="0">
                <a:pos x="5283" y="0"/>
              </a:cxn>
              <a:cxn ang="0">
                <a:pos x="3201" y="0"/>
              </a:cxn>
              <a:cxn ang="0">
                <a:pos x="2982" y="57"/>
              </a:cxn>
              <a:cxn ang="0">
                <a:pos x="2775" y="108"/>
              </a:cxn>
              <a:cxn ang="0">
                <a:pos x="2562" y="150"/>
              </a:cxn>
              <a:cxn ang="0">
                <a:pos x="2397" y="183"/>
              </a:cxn>
              <a:cxn ang="0">
                <a:pos x="2205" y="213"/>
              </a:cxn>
              <a:cxn ang="0">
                <a:pos x="2001" y="243"/>
              </a:cxn>
              <a:cxn ang="0">
                <a:pos x="1776" y="273"/>
              </a:cxn>
              <a:cxn ang="0">
                <a:pos x="1536" y="297"/>
              </a:cxn>
              <a:cxn ang="0">
                <a:pos x="1344" y="312"/>
              </a:cxn>
              <a:cxn ang="0">
                <a:pos x="1134" y="330"/>
              </a:cxn>
              <a:cxn ang="0">
                <a:pos x="921" y="342"/>
              </a:cxn>
              <a:cxn ang="0">
                <a:pos x="696" y="354"/>
              </a:cxn>
              <a:cxn ang="0">
                <a:pos x="501" y="360"/>
              </a:cxn>
              <a:cxn ang="0">
                <a:pos x="279" y="366"/>
              </a:cxn>
              <a:cxn ang="0">
                <a:pos x="99" y="369"/>
              </a:cxn>
              <a:cxn ang="0">
                <a:pos x="0" y="366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3082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5"/>
              </a:cxn>
              <a:cxn ang="0">
                <a:pos x="192" y="285"/>
              </a:cxn>
              <a:cxn ang="0">
                <a:pos x="384" y="282"/>
              </a:cxn>
              <a:cxn ang="0">
                <a:pos x="579" y="276"/>
              </a:cxn>
              <a:cxn ang="0">
                <a:pos x="789" y="267"/>
              </a:cxn>
              <a:cxn ang="0">
                <a:pos x="999" y="258"/>
              </a:cxn>
              <a:cxn ang="0">
                <a:pos x="1161" y="246"/>
              </a:cxn>
              <a:cxn ang="0">
                <a:pos x="1302" y="234"/>
              </a:cxn>
              <a:cxn ang="0">
                <a:pos x="1458" y="222"/>
              </a:cxn>
              <a:cxn ang="0">
                <a:pos x="1665" y="201"/>
              </a:cxn>
              <a:cxn ang="0">
                <a:pos x="1992" y="159"/>
              </a:cxn>
              <a:cxn ang="0">
                <a:pos x="2301" y="117"/>
              </a:cxn>
              <a:cxn ang="0">
                <a:pos x="2604" y="60"/>
              </a:cxn>
              <a:cxn ang="0">
                <a:pos x="2883" y="0"/>
              </a:cxn>
              <a:cxn ang="0">
                <a:pos x="0" y="0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заголовка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6BEA835-E02A-4E79-9DFB-26D633659320}" type="slidenum">
              <a:rPr lang="ru-RU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22712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pi.ru/vpr" TargetMode="External"/><Relationship Id="rId2" Type="http://schemas.openxmlformats.org/officeDocument/2006/relationships/hyperlink" Target="http://www.eduvpr.ru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mosregtest.ru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sdamgia.ru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84375"/>
            <a:ext cx="7772400" cy="1103313"/>
          </a:xfrm>
        </p:spPr>
        <p:txBody>
          <a:bodyPr/>
          <a:lstStyle/>
          <a:p>
            <a:r>
              <a:rPr lang="ru-RU" altLang="ru-RU" sz="4800" b="1" dirty="0" smtClean="0"/>
              <a:t>Всероссийские проверочные работы</a:t>
            </a:r>
            <a:endParaRPr lang="ru-RU" altLang="ru-RU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4648200"/>
            <a:ext cx="6400800" cy="1690687"/>
          </a:xfrm>
        </p:spPr>
        <p:txBody>
          <a:bodyPr/>
          <a:lstStyle/>
          <a:p>
            <a:r>
              <a:rPr lang="ru-RU" altLang="ru-RU" sz="4000" dirty="0" smtClean="0"/>
              <a:t>Общешкольное родительское собрание</a:t>
            </a:r>
            <a:endParaRPr lang="ru-RU" altLang="ru-RU" sz="4400" dirty="0" smtClean="0"/>
          </a:p>
        </p:txBody>
      </p:sp>
      <p:sp>
        <p:nvSpPr>
          <p:cNvPr id="5125" name="Line 6"/>
          <p:cNvSpPr>
            <a:spLocks noChangeShapeType="1"/>
          </p:cNvSpPr>
          <p:nvPr/>
        </p:nvSpPr>
        <p:spPr bwMode="auto">
          <a:xfrm>
            <a:off x="1447800" y="1395412"/>
            <a:ext cx="6553200" cy="1588"/>
          </a:xfrm>
          <a:prstGeom prst="line">
            <a:avLst/>
          </a:pr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smtClean="0">
              <a:solidFill>
                <a:srgbClr val="FFFFFF"/>
              </a:solidFill>
            </a:endParaRPr>
          </a:p>
        </p:txBody>
      </p:sp>
      <p:pic>
        <p:nvPicPr>
          <p:cNvPr id="5126" name="Picture 8" descr="M-Sch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505200"/>
            <a:ext cx="141128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566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191000" y="2286000"/>
            <a:ext cx="3733800" cy="403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8600" y="2286000"/>
            <a:ext cx="3733800" cy="403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73736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Всероссийские проверочные работы (ВПР)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контрольные работы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различным учебным предметам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 проведения ВПР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определение уровня подготовки по учебным предметам школьников во всех регионах России вне зависимости от места нахождения школы, от статуса школы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14800" y="1600200"/>
            <a:ext cx="38862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ВПР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являются итоговой аттестацией обучающихся, а представляют собой аналог годовых контрольных работ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ВПР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позволяют определить количество и уровень знаний, которые были получены в течение учебного года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50876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Всероссийские проверочные работы (ВПР)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контрольные работы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различным учебным предметам</a:t>
            </a:r>
            <a:endParaRPr lang="ru-RU" sz="2400" dirty="0"/>
          </a:p>
        </p:txBody>
      </p:sp>
      <p:sp>
        <p:nvSpPr>
          <p:cNvPr id="7" name="Содержимое 7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114800" cy="4525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Тексты заданий в вариантах ВПР соответствуют формулировкам, принятым в учебниках, включенных в Федеральный перечень учебников, рекомендуемых Министерством образования и науки РФ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Уровень сложности –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базовый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то есть не требует специальной подготовки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200400" cy="45259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ВПР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4 классе </a:t>
            </a:r>
            <a:r>
              <a:rPr lang="ru-RU" sz="2400" b="1" dirty="0" smtClean="0">
                <a:solidFill>
                  <a:schemeClr val="tx1"/>
                </a:solidFill>
              </a:rPr>
              <a:t>–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не «ЕГЭ для начальной школы»</a:t>
            </a:r>
          </a:p>
          <a:p>
            <a:pPr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58496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Всероссийские проверочные работы (ВПР)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контрольные работы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различным учебным предметам</a:t>
            </a:r>
            <a:endParaRPr lang="ru-RU" sz="2400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2895600" cy="3962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10000"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ВПР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предусматривает: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единое расписание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единые тексты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заданий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единые критерии 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оценивания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3581400" y="2057400"/>
            <a:ext cx="4206240" cy="3962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10000"/>
          </a:bodyPr>
          <a:lstStyle/>
          <a:p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2018/2019 учебном году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Всероссийские проверочные работы пройдут в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марте-апреле 2019 года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Рекомендуемое время проведения ВПР: </a:t>
            </a: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2-3 урок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расписании образовательной организации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Продолжительность проведения ВПР: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– 2 урока </a:t>
            </a:r>
          </a:p>
          <a:p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81356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Всероссийские проверочные работы (ВПР)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контрольные работы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различным учебным предметам</a:t>
            </a:r>
            <a:endParaRPr lang="ru-RU" sz="24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2514600"/>
          <a:ext cx="7239000" cy="3951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5257800"/>
              </a:tblGrid>
              <a:tr h="372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Класс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Предметы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2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русский язык, математика, окружающий мир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2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русский язык, математика, история, биология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2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русский язык, математика, география, обществознание, история, биология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2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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русский язык, математика, география, обществознание, история, биология, иностранный язык, физика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2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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русский язык, математика, география, обществознание, история, биология, физика, химия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24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  <a:sym typeface="Symbol"/>
                        </a:rPr>
                        <a:t>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иностранный язык, география (может проводиться в 10 классе), физика, химия, история, биология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4267200" y="1600200"/>
            <a:ext cx="3581400" cy="457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3400" y="1600200"/>
            <a:ext cx="3505200" cy="457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2420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Как могут использоваться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результаты ВПР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Для обучающихся и их родителей ВПР полезны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определения уровня их подготовки, 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выявления проблемных зон,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планирования индивидуальной образовательной траектории ребенка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</a:p>
          <a:p>
            <a:pPr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Для школы ВПР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является инструментом   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самодиагностики, 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основой для проведения 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регулярной методической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работы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914400" y="1752600"/>
            <a:ext cx="6400800" cy="472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75360"/>
          </a:xfrm>
        </p:spPr>
        <p:txBody>
          <a:bodyPr>
            <a:normAutofit/>
          </a:bodyPr>
          <a:lstStyle/>
          <a:p>
            <a:pPr algn="ctr"/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Как узнать результаты ВПР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676400"/>
            <a:ext cx="6477000" cy="484632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</a:t>
            </a:r>
            <a:r>
              <a:rPr lang="ru-RU" sz="2200" dirty="0" smtClean="0"/>
              <a:t>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Проверка работ участников ВПР осуществляется в день проведения работы учителями школы. После проверки результаты вносятся в единую информационную систему, с данными которой могут работать эксперты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Результат выполнения работы можно узнать у учителя или на сайте общеобразовательного учреждения, по коду, номер которого был выдан перед выполнением ВПР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04800" y="1828800"/>
            <a:ext cx="3200400" cy="419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99160"/>
          </a:xfrm>
        </p:spPr>
        <p:txBody>
          <a:bodyPr>
            <a:normAutofit/>
          </a:bodyPr>
          <a:lstStyle/>
          <a:p>
            <a:pPr algn="ctr"/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Официальные сайты ВПР</a:t>
            </a:r>
            <a:endParaRPr lang="ru-RU" sz="24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200400" cy="4525963"/>
          </a:xfrm>
        </p:spPr>
        <p:txBody>
          <a:bodyPr>
            <a:normAutofit/>
          </a:bodyPr>
          <a:lstStyle/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Официальный сайт ВПР 2018 (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СтатГрад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   </a:t>
            </a:r>
          </a:p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www.eduvpr.ru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осуществляет информационное сопровождение ВПР под руководством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Рособрнадзора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33800" y="1600200"/>
            <a:ext cx="3965448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86200" y="1828800"/>
            <a:ext cx="4114800" cy="426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Сайт ФИПИ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http://www.fipi.ru/vpr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Система независимого тестирования на сайте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https://mosregtest.ru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28600" y="1219200"/>
            <a:ext cx="7924800" cy="464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https://sdamgia.ru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1000" y="2590800"/>
            <a:ext cx="7620000" cy="2305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Сайт «Сдам ГИА»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609600" y="304800"/>
            <a:ext cx="7086600" cy="6324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096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62200" y="457200"/>
            <a:ext cx="35718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057400"/>
            <a:ext cx="6067425" cy="4114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8600" y="1676400"/>
            <a:ext cx="7620000" cy="480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58496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 подготовиться к ВПР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(памятка для родителей)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4562784"/>
          </a:xfrm>
        </p:spPr>
        <p:txBody>
          <a:bodyPr>
            <a:normAutofit fontScale="85000" lnSpcReduction="10000"/>
          </a:bodyPr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 убедить ребенка, что если не запускать учебу на протяжении всего учебного года, то не будет проблем с подготовкой к ВПР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обратить внимание на предметы, которые оказались самыми трудными предметами Всероссийских проверочных работ: русский язык, история, биология, география, физика, химия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поинтересоваться результатами своего ребенка, постараться получить информацию об имеющихся у него проблемах и планах школы по устранению этих проблем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не оставлять подготовку к ВПР на последние месяцы зимы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соблюдение правильного режима труда и отдыха поможет ученику физически и психологически подготовиться к проведению ВПР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79476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Успешного  учебного  года!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Хороших   результатов!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ульс">
  <a:themeElements>
    <a:clrScheme name="Пульс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Пульс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Пульс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ульс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ульс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ульс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ульс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ульс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111</TotalTime>
  <Words>520</Words>
  <Application>Microsoft Office PowerPoint</Application>
  <PresentationFormat>Экран (4:3)</PresentationFormat>
  <Paragraphs>110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Изящная</vt:lpstr>
      <vt:lpstr>Пульс</vt:lpstr>
      <vt:lpstr>Всероссийские проверочные работы</vt:lpstr>
      <vt:lpstr>Всероссийские проверочные работы (ВПР)  – это контрольные работы  по различным учебным предметам</vt:lpstr>
      <vt:lpstr>Всероссийские проверочные работы (ВПР)  – это контрольные работы  по различным учебным предметам</vt:lpstr>
      <vt:lpstr>Всероссийские проверочные работы (ВПР)  – это контрольные работы  по различным учебным предметам</vt:lpstr>
      <vt:lpstr> Всероссийские проверочные работы (ВПР)  – это контрольные работы  по различным учебным предметам</vt:lpstr>
      <vt:lpstr>       Как могут использоваться  результаты ВПР </vt:lpstr>
      <vt:lpstr>Как узнать результаты ВПР</vt:lpstr>
      <vt:lpstr>Официальные сайты ВПР</vt:lpstr>
      <vt:lpstr>Сайт «Сдам ГИА»  </vt:lpstr>
      <vt:lpstr>Презентация PowerPoint</vt:lpstr>
      <vt:lpstr>Как подготовиться к ВПР (памятка для родителей)  </vt:lpstr>
      <vt:lpstr>Успешного  учебного  года!    Хороших   результатов!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ВПР</dc:title>
  <dc:creator>Татьяна</dc:creator>
  <cp:lastModifiedBy>Галина</cp:lastModifiedBy>
  <cp:revision>21</cp:revision>
  <dcterms:created xsi:type="dcterms:W3CDTF">2018-09-17T18:30:07Z</dcterms:created>
  <dcterms:modified xsi:type="dcterms:W3CDTF">2019-04-03T13:20:27Z</dcterms:modified>
</cp:coreProperties>
</file>